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24384000" cy="13716000"/>
  <p:notesSz cx="6858000" cy="9144000"/>
  <p:defaultTextStyle>
    <a:defPPr>
      <a:defRPr lang="en-US"/>
    </a:defPPr>
    <a:lvl1pPr marL="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1pPr>
    <a:lvl2pPr marL="1088547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2pPr>
    <a:lvl3pPr marL="2177095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3pPr>
    <a:lvl4pPr marL="3265642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4pPr>
    <a:lvl5pPr marL="435419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5pPr>
    <a:lvl6pPr marL="5442737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6pPr>
    <a:lvl7pPr marL="6531285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7pPr>
    <a:lvl8pPr marL="7619832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8pPr>
    <a:lvl9pPr marL="870838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3" d="100"/>
          <a:sy n="53" d="100"/>
        </p:scale>
        <p:origin x="204" y="36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1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7"/>
            <a:ext cx="5486400" cy="11703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7"/>
            <a:ext cx="16052800" cy="11703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168" y="8813801"/>
            <a:ext cx="20726400" cy="272415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6168" y="5813427"/>
            <a:ext cx="20726400" cy="3000374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5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6"/>
            <a:ext cx="10773835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3835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6735" y="3070226"/>
            <a:ext cx="10778067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6735" y="4349750"/>
            <a:ext cx="10778067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546100"/>
            <a:ext cx="8022168" cy="2324100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3467" y="546101"/>
            <a:ext cx="13631333" cy="11706226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1" y="2870201"/>
            <a:ext cx="8022168" cy="9382126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435" y="9601200"/>
            <a:ext cx="14630400" cy="113347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435" y="1225550"/>
            <a:ext cx="14630400" cy="82296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435" y="10734676"/>
            <a:ext cx="14630400" cy="1609724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200401"/>
            <a:ext cx="21945600" cy="905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31200" y="12712701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5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914400" rtl="0" eaLnBrk="1" latinLnBrk="0" hangingPunct="1">
        <a:spcBef>
          <a:spcPct val="20000"/>
        </a:spcBef>
        <a:buFont typeface="Arial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914400" rtl="0" eaLnBrk="1" latinLnBrk="0" hangingPunct="1">
        <a:spcBef>
          <a:spcPct val="20000"/>
        </a:spcBef>
        <a:buFont typeface="Arial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914400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914400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914400" rtl="0" eaLnBrk="1" latinLnBrk="0" hangingPunct="1">
        <a:spcBef>
          <a:spcPct val="20000"/>
        </a:spcBef>
        <a:buFont typeface="Arial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3" repeatCount="indefinite" fill="hold" display="0"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12</Words>
  <Application>Microsoft Office PowerPoint</Application>
  <PresentationFormat>Custom</PresentationFormat>
  <Paragraphs>12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Verdana Pro Black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Murphy, Cole</cp:lastModifiedBy>
  <cp:revision>27</cp:revision>
  <dcterms:created xsi:type="dcterms:W3CDTF">2013-01-27T09:14:16Z</dcterms:created>
  <dcterms:modified xsi:type="dcterms:W3CDTF">2025-02-20T00:54:05Z</dcterms:modified>
  <cp:category/>
</cp:coreProperties>
</file>